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790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5DBD00-9147-4A1C-87D8-EF4B619F98D9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05C61E-6824-4CD0-8D6C-99B4E5E8E71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339325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 smtClean="0"/>
              <a:t>This </a:t>
            </a:r>
            <a:r>
              <a:rPr lang="fr-FR" dirty="0" err="1" smtClean="0"/>
              <a:t>is</a:t>
            </a:r>
            <a:r>
              <a:rPr lang="fr-FR" dirty="0" smtClean="0"/>
              <a:t> test</a:t>
            </a:r>
            <a:r>
              <a:rPr lang="fr-FR" baseline="0" dirty="0" smtClean="0"/>
              <a:t> comment.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A05C61E-6824-4CD0-8D6C-99B4E5E8E71F}" type="slidenum">
              <a:rPr lang="fr-FR" smtClean="0"/>
              <a:t>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83673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211002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25845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149945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88742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21164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431979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270972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458856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913967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373554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467770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7FAFD8-E82F-4AB5-B224-602781CFC296}" type="datetimeFigureOut">
              <a:rPr lang="fr-FR" smtClean="0"/>
              <a:t>31/08/2016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4B434F-5FA1-4C1F-82D1-643CD51499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683919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fr-FR" dirty="0" smtClean="0"/>
              <a:t>This </a:t>
            </a:r>
            <a:r>
              <a:rPr lang="fr-FR" dirty="0" err="1" smtClean="0"/>
              <a:t>is</a:t>
            </a:r>
            <a:r>
              <a:rPr lang="fr-FR" dirty="0" smtClean="0"/>
              <a:t> test </a:t>
            </a:r>
            <a:r>
              <a:rPr lang="fr-FR" dirty="0" err="1" smtClean="0"/>
              <a:t>title</a:t>
            </a:r>
            <a:endParaRPr lang="fr-FR" dirty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49309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Test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This </a:t>
            </a:r>
            <a:r>
              <a:rPr lang="fr-FR" dirty="0" err="1" smtClean="0"/>
              <a:t>is</a:t>
            </a:r>
            <a:r>
              <a:rPr lang="fr-FR" dirty="0" smtClean="0"/>
              <a:t> test content</a:t>
            </a:r>
            <a:r>
              <a:rPr lang="fr-FR" dirty="0" smtClean="0"/>
              <a:t>.</a:t>
            </a:r>
          </a:p>
          <a:p>
            <a:r>
              <a:rPr lang="fr-FR" dirty="0" smtClean="0"/>
              <a:t>That </a:t>
            </a:r>
            <a:r>
              <a:rPr lang="fr-FR" dirty="0" err="1" smtClean="0"/>
              <a:t>is</a:t>
            </a:r>
            <a:r>
              <a:rPr lang="fr-FR" dirty="0" smtClean="0"/>
              <a:t> second </a:t>
            </a:r>
            <a:r>
              <a:rPr lang="fr-FR" smtClean="0"/>
              <a:t>test content.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60144458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22</Words>
  <Application>Microsoft Office PowerPoint</Application>
  <PresentationFormat>Affichage à l'écran (4:3)</PresentationFormat>
  <Paragraphs>6</Paragraphs>
  <Slides>2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3" baseType="lpstr">
      <vt:lpstr>Thème Office</vt:lpstr>
      <vt:lpstr>This is test title</vt:lpstr>
      <vt:lpstr>Test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is test title</dc:title>
  <dc:creator>Olivier Descout</dc:creator>
  <cp:lastModifiedBy>Olivier Descout</cp:lastModifiedBy>
  <cp:revision>2</cp:revision>
  <dcterms:created xsi:type="dcterms:W3CDTF">2016-08-31T19:18:18Z</dcterms:created>
  <dcterms:modified xsi:type="dcterms:W3CDTF">2016-08-31T20:31:56Z</dcterms:modified>
</cp:coreProperties>
</file>

<file path=docProps/thumbnail.jpeg>
</file>